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82" r:id="rId2"/>
    <p:sldId id="284" r:id="rId3"/>
    <p:sldId id="285" r:id="rId4"/>
    <p:sldId id="286" r:id="rId5"/>
    <p:sldId id="287" r:id="rId6"/>
    <p:sldId id="28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t>18.11.2023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/>
          <a:lstStyle/>
          <a:p>
            <a:r>
              <a:rPr lang="ru-RU"/>
              <a:t>Одуванчик лекарственный</a:t>
            </a:r>
            <a:br>
              <a:rPr lang="ru-RU"/>
            </a:br>
            <a:r>
              <a:rPr lang="ru-RU"/>
              <a:t>(Taráxacum officinále) </a:t>
            </a:r>
          </a:p>
        </p:txBody>
      </p:sp>
      <p:sp>
        <p:nvSpPr>
          <p:cNvPr id="4" name="Заголовок 9"/>
          <p:cNvSpPr txBox="1">
            <a:spLocks/>
          </p:cNvSpPr>
          <p:nvPr/>
        </p:nvSpPr>
        <p:spPr>
          <a:xfrm>
            <a:off x="1524000" y="6423240"/>
            <a:ext cx="9144000" cy="36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Челябинск, 2021</a:t>
            </a: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F1E52D6F-1049-4500-B2DC-0A5174D55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432" y="4509856"/>
            <a:ext cx="2903135" cy="217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Научная классификация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743" y="1469571"/>
            <a:ext cx="8536101" cy="4707392"/>
          </a:xfrm>
        </p:spPr>
        <p:txBody>
          <a:bodyPr/>
          <a:lstStyle/>
          <a:p>
            <a:r>
              <a:rPr lang="ru-RU"/>
              <a:t>Царство:	Растения</a:t>
            </a:r>
          </a:p>
          <a:p>
            <a:r>
              <a:rPr lang="ru-RU"/>
              <a:t>Отдел:	Цветковые
Класс:	Двудольные</a:t>
            </a:r>
          </a:p>
          <a:p>
            <a:r>
              <a:rPr lang="ru-RU"/>
              <a:t>Семейство:	Астровые
Род:	Одуванчик
Вид:	Одуванчик лекарственный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2</a:t>
            </a:fld>
            <a:endParaRPr lang="ru-RU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387879B3-408D-E647-8F51-732072D59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469571"/>
            <a:ext cx="5231485" cy="391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05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Распространение и экология</a:t>
            </a: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6340759" y="1469571"/>
            <a:ext cx="4874929" cy="4707392"/>
          </a:xfrm>
        </p:spPr>
        <p:txBody>
          <a:bodyPr/>
          <a:lstStyle/>
          <a:p>
            <a:r>
              <a:rPr lang="ru-RU"/>
              <a:t>Одуванчик лекарственный — одно из самых распространённых растений, особенно в лесостепной зоне. Растёт на лугах, полянах, около дорог, на выгонах и у жилья, часто как сорняк в полях, садах, огородах и парках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CD0F8677-C07E-FD47-BAF2-67177E24F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93" y="1207331"/>
            <a:ext cx="4155279" cy="514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Ботаническое описание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/>
              <a:t>Одуванчик лекарственный — многолетнее травянистое растение высотой до 30 см, с маловетвистым стержневым корнем толщиной около 2 см и длиной около 60 см, в верхней части переходящим в короткое многоглавое корневище.
Листья одуванчика голые, перисто-надрезанные или цельные, ланцетные или продолговато-ланцетные, зубчатые, длиной 10—25 см, шириной 1,5—5 см, собранные в прикорневую розетку.
Цветоносная стрелка сочная, цилиндрическая, полая внутри, оканчивающаяся одиночной корзинкой язычковых обоеполых ярко-жёлтых цветков диаметром до 5 см. Цветоложе голое, плоское, ямчатое.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2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BAF08535-6554-3E43-80AC-CC7C8FC94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Плод — серовато-бурая веретенообразная семянка с хохолком, состоящим из белых неветвистых волосков. Семянки прикреплены к цветоложу непрочно и легко разносятся ветром.
Все части растения содержат густой белый млечный сок, горький на вкус.</a:t>
            </a:r>
          </a:p>
          <a:p>
            <a:r>
              <a:rPr lang="ru-RU"/>
              <a:t>Семянка одуванчика прорастают в первую же неделю. В первый год возникающее растение образует розетку листьев и стержневой корень. Цветение и плодоношение начинается со второго года жизни.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862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82C9587-A42F-074A-BBA8-350B212B6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Значение и применение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8D2BE2-D803-2742-B216-68F00ED5F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Растение обладает желчегонным, жаропонижающим, слабительным, отхаркивающим, успокаивающим, спазмолитическим и лёгким снотворным действием.</a:t>
            </a:r>
          </a:p>
          <a:p>
            <a:r>
              <a:rPr lang="ru-RU"/>
              <a:t>Водный настой корней и листьев улучшает пищеварение, аппетит и общий обмен веществ, усиливает выделение молока у кормящих женщин, повышает общий тонус организма.</a:t>
            </a:r>
          </a:p>
          <a:p>
            <a:r>
              <a:rPr lang="ru-RU"/>
              <a:t>Одуванчик рекомендуют при диабете, как тонизирующее при общей слабости, для лечения анемий.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99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313</Words>
  <Application>Microsoft Office PowerPoint</Application>
  <PresentationFormat>Широкоэкранный</PresentationFormat>
  <Paragraphs>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Одуванчик лекарственный (Taráxacum officinále) </vt:lpstr>
      <vt:lpstr>Научная классификация</vt:lpstr>
      <vt:lpstr>Распространение и экология</vt:lpstr>
      <vt:lpstr>Ботаническое описание</vt:lpstr>
      <vt:lpstr>Презентация PowerPoint</vt:lpstr>
      <vt:lpstr>Значение и применение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26</cp:revision>
  <dcterms:created xsi:type="dcterms:W3CDTF">2021-01-21T04:43:00Z</dcterms:created>
  <dcterms:modified xsi:type="dcterms:W3CDTF">2023-11-18T08:25:35Z</dcterms:modified>
</cp:coreProperties>
</file>