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82" r:id="rId2"/>
    <p:sldId id="293" r:id="rId3"/>
    <p:sldId id="294" r:id="rId4"/>
    <p:sldId id="284" r:id="rId5"/>
    <p:sldId id="290" r:id="rId6"/>
    <p:sldId id="29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48299" y="263980"/>
            <a:ext cx="6270171" cy="3918856"/>
          </a:xfrm>
        </p:spPr>
        <p:txBody>
          <a:bodyPr>
            <a:normAutofit/>
          </a:bodyPr>
          <a:lstStyle/>
          <a:p>
            <a:r>
              <a:rPr lang="ru-RU" sz="3200" b="0" dirty="0"/>
              <a:t>ХАМОМИЛЛА ПАХУЧАЯ</a:t>
            </a:r>
            <a:br>
              <a:rPr lang="ru-RU" sz="3200" b="0" dirty="0"/>
            </a:br>
            <a:r>
              <a:rPr lang="ru-RU" sz="3200" b="0" dirty="0"/>
              <a:t>Ромашка пахучая </a:t>
            </a:r>
            <a:br>
              <a:rPr lang="ru-RU" sz="3200" b="0" dirty="0"/>
            </a:br>
            <a:r>
              <a:rPr lang="ru-RU" sz="3200" b="0" dirty="0"/>
              <a:t>(</a:t>
            </a:r>
            <a:r>
              <a:rPr lang="en-US" sz="3200" b="0" dirty="0" err="1"/>
              <a:t>Matricaria</a:t>
            </a:r>
            <a:r>
              <a:rPr lang="en-US" sz="3200" b="0" dirty="0"/>
              <a:t> </a:t>
            </a:r>
            <a:r>
              <a:rPr lang="en-US" sz="3200" b="0" dirty="0" err="1"/>
              <a:t>discoidea</a:t>
            </a:r>
            <a:r>
              <a:rPr lang="en-US" sz="3200" b="0" dirty="0"/>
              <a:t>)</a:t>
            </a:r>
            <a:br>
              <a:rPr lang="ru-RU" sz="3200" b="0" dirty="0"/>
            </a:br>
            <a:endParaRPr lang="ru-RU" sz="3200" b="0" dirty="0"/>
          </a:p>
        </p:txBody>
      </p:sp>
      <p:sp>
        <p:nvSpPr>
          <p:cNvPr id="4" name="Заголовок 9"/>
          <p:cNvSpPr txBox="1">
            <a:spLocks/>
          </p:cNvSpPr>
          <p:nvPr/>
        </p:nvSpPr>
        <p:spPr>
          <a:xfrm>
            <a:off x="1524000" y="6423240"/>
            <a:ext cx="9144000" cy="36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Ромашка пахучая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743" y="1469571"/>
            <a:ext cx="5304311" cy="4707392"/>
          </a:xfrm>
        </p:spPr>
        <p:txBody>
          <a:bodyPr/>
          <a:lstStyle/>
          <a:p>
            <a:r>
              <a:rPr lang="ru-RU" dirty="0"/>
              <a:t> Ромашка пахучая (</a:t>
            </a:r>
            <a:r>
              <a:rPr lang="en-US" dirty="0" err="1"/>
              <a:t>Matricaria</a:t>
            </a:r>
            <a:r>
              <a:rPr lang="en-US" dirty="0"/>
              <a:t> </a:t>
            </a:r>
            <a:r>
              <a:rPr lang="en-US" dirty="0" err="1"/>
              <a:t>discoidea</a:t>
            </a:r>
            <a:r>
              <a:rPr lang="en-US" dirty="0"/>
              <a:t>)</a:t>
            </a:r>
            <a:r>
              <a:rPr lang="ru-RU" dirty="0"/>
              <a:t>- травянистое растение; вид рода Ромашка семейства Астровые, или Сложноцветные. Народное название - топтун, потому что растёт вдоль тропинок.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437" y="1634828"/>
            <a:ext cx="4578927" cy="378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7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Ботанические особенности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    Невысокий травянистый однолетник семейства астровые, или сложноцветные.</a:t>
            </a:r>
          </a:p>
          <a:p>
            <a:r>
              <a:rPr lang="ru-RU" dirty="0"/>
              <a:t>     К почве нетребовательна, очень светолюбива; часто растет как сорняк вдоль дорог и железнодорожных путей, на пустырях и свалках, во дворах возле домов. Кустики приземистые, хорошо облиственные. Характерная особенность — сильный аромат. </a:t>
            </a:r>
          </a:p>
          <a:p>
            <a:r>
              <a:rPr lang="ru-RU" dirty="0"/>
              <a:t>     Внешне ромашка пахучая — довольно невзрачное растение. У нее нет привычных белых язычковых цветков, на концах разветвленных побегов сидят некрупные плотные зелено-желтые корзинки, которые и используются в качестве лекарственного сырья. Цветоложе полое, как и у ромашки аптечной.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77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Полезные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744" y="1469571"/>
            <a:ext cx="6024748" cy="4707392"/>
          </a:xfrm>
        </p:spPr>
        <p:txBody>
          <a:bodyPr/>
          <a:lstStyle/>
          <a:p>
            <a:r>
              <a:rPr lang="ru-RU" dirty="0"/>
              <a:t>В народной медицине и домашней косметике ромашка пахучая используется исключительно в качестве наружного средства. Сушеное сырье применяют для приготовления отваров, настоев и припарок. </a:t>
            </a:r>
          </a:p>
          <a:p>
            <a:r>
              <a:rPr lang="ru-RU" dirty="0"/>
              <a:t>Ванны с отваром ромашки пахучей рекомендуются при раздражениях, сыпях, покраснении на коже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236" y="1469571"/>
            <a:ext cx="5467927" cy="410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05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Заготовка лекарственного сырья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Собирают только корзинки, без цветоносов. Заготовку ведут в начале цветения, до образования семян. Сушат, рассыпав тонким слоем в тени под навесом или в хорошо проветриваемом помещении, при температуре не выше +40 градусов. Срок хранения сушеного сырья — до 1 года.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313" y="3238934"/>
            <a:ext cx="3917372" cy="29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0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Противопоказания к применению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744" y="1469571"/>
            <a:ext cx="5318166" cy="4707392"/>
          </a:xfrm>
        </p:spPr>
        <p:txBody>
          <a:bodyPr/>
          <a:lstStyle/>
          <a:p>
            <a:r>
              <a:rPr lang="ru-RU" dirty="0"/>
              <a:t>Ромашка пахучая может вызывать аллергическую реакцию (кожные высыпания, покраснения, зуд; возможны дыхательные спазмы, отек слизистых). Перед первым применением растения в лечебных целях убедитесь в отсутствии противопоказаний.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450" y="1290184"/>
            <a:ext cx="5075713" cy="446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5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278</Words>
  <Application>Microsoft Office PowerPoint</Application>
  <PresentationFormat>Широкоэкранный</PresentationFormat>
  <Paragraphs>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ХАМОМИЛЛА ПАХУЧАЯ Ромашка пахучая  (Matricaria discoidea) </vt:lpstr>
      <vt:lpstr>Ромашка пахучая </vt:lpstr>
      <vt:lpstr>Ботанические особенности</vt:lpstr>
      <vt:lpstr>Полезные свойства</vt:lpstr>
      <vt:lpstr>Заготовка лекарственного сырья</vt:lpstr>
      <vt:lpstr>Противопоказания к применению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</cp:lastModifiedBy>
  <cp:revision>28</cp:revision>
  <dcterms:created xsi:type="dcterms:W3CDTF">2021-01-21T04:43:00Z</dcterms:created>
  <dcterms:modified xsi:type="dcterms:W3CDTF">2023-11-17T06:30:42Z</dcterms:modified>
</cp:coreProperties>
</file>